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&lt;style 'scoped'&gt;section P,ol{font-size:70%}&lt;/style&gt;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2023-07-09T15:32:36Z</dcterms:created>
  <dcterms:modified xsi:type="dcterms:W3CDTF">2023-07-09T15:32:36Z</dcterms:modified>
</cp:coreProperties>
</file>